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6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857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5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7478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49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29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2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0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2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0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9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9637C-F78F-44CE-874B-A6AC28291FA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24E037-AF35-49D9-9721-B6D20FF54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4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9910" y="-4273"/>
            <a:ext cx="9173910" cy="76627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KIJIJI CHA SAADANI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6172200" cy="4876800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KILOMETA ZA MRABA 1100 AMBAZO NI HIFADHI YA TAIFA NA MAKAZI YA WATU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5334000" cy="444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44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9910" y="-4273"/>
            <a:ext cx="9173910" cy="76627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HISTORIA NA UTAFITI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7696200" cy="5562600"/>
          </a:xfrm>
        </p:spPr>
        <p:txBody>
          <a:bodyPr>
            <a:normAutofit/>
          </a:bodyPr>
          <a:lstStyle/>
          <a:p>
            <a:pPr algn="ctr"/>
            <a:endParaRPr lang="en-US" sz="1600" b="1" dirty="0">
              <a:solidFill>
                <a:srgbClr val="FF0000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FF0000"/>
                </a:solidFill>
              </a:rPr>
              <a:t>Kijjiji</a:t>
            </a:r>
            <a:r>
              <a:rPr lang="en-US" sz="2000" b="1" dirty="0" smtClean="0">
                <a:solidFill>
                  <a:srgbClr val="FF0000"/>
                </a:solidFill>
              </a:rPr>
              <a:t> cha </a:t>
            </a:r>
            <a:r>
              <a:rPr lang="en-US" sz="2000" b="1" dirty="0" err="1" smtClean="0">
                <a:solidFill>
                  <a:srgbClr val="FF0000"/>
                </a:solidFill>
              </a:rPr>
              <a:t>Saadani</a:t>
            </a:r>
            <a:r>
              <a:rPr lang="en-US" sz="2000" b="1" dirty="0" smtClean="0">
                <a:solidFill>
                  <a:srgbClr val="FF0000"/>
                </a:solidFill>
              </a:rPr>
              <a:t> kina </a:t>
            </a:r>
            <a:r>
              <a:rPr lang="en-US" sz="2000" b="1" dirty="0" err="1" smtClean="0">
                <a:solidFill>
                  <a:srgbClr val="FF0000"/>
                </a:solidFill>
              </a:rPr>
              <a:t>wakazi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kati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ya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630 </a:t>
            </a:r>
            <a:r>
              <a:rPr lang="en-US" sz="2000" b="1" dirty="0" err="1" smtClean="0">
                <a:solidFill>
                  <a:srgbClr val="FF0000"/>
                </a:solidFill>
              </a:rPr>
              <a:t>na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650  </a:t>
            </a:r>
            <a:r>
              <a:rPr lang="en-US" sz="2000" b="1" dirty="0" err="1" smtClean="0">
                <a:solidFill>
                  <a:srgbClr val="FF0000"/>
                </a:solidFill>
              </a:rPr>
              <a:t>wanafoanya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shughuli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za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uvuvi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uvunaji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chumvi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biashara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</a:rPr>
              <a:t>ndogo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ndogo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kilimo</a:t>
            </a:r>
            <a:r>
              <a:rPr lang="en-US" sz="2000" b="1" dirty="0" smtClean="0">
                <a:solidFill>
                  <a:srgbClr val="FF0000"/>
                </a:solidFill>
              </a:rPr>
              <a:t> cha </a:t>
            </a:r>
            <a:r>
              <a:rPr lang="en-US" sz="2000" b="1" dirty="0" err="1" smtClean="0">
                <a:solidFill>
                  <a:srgbClr val="FF0000"/>
                </a:solidFill>
              </a:rPr>
              <a:t>wastani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b="1" u="sng" dirty="0" smtClean="0">
                <a:solidFill>
                  <a:srgbClr val="FF0000"/>
                </a:solidFill>
              </a:rPr>
              <a:t>CHANGAMOTO ZILIZOPO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Njia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rahisi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kutunza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pesa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zao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kidogo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kidogo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Upatikanaji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fedha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za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wakati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mmoja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sz="2000" b="1" u="sng" dirty="0" smtClean="0">
                <a:solidFill>
                  <a:srgbClr val="FF0000"/>
                </a:solidFill>
              </a:rPr>
              <a:t>MATARAJIO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Njia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rahisi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utunzaji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fedha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zao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kidogo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kidogo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Uwezo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kupata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fedha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za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mkupuo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mmoja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9910" y="-4273"/>
            <a:ext cx="9173910" cy="76627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WEKEZA NA SOMESHA NA AIRTEL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7696200" cy="5562600"/>
          </a:xfrm>
        </p:spPr>
        <p:txBody>
          <a:bodyPr>
            <a:normAutofit lnSpcReduction="10000"/>
          </a:bodyPr>
          <a:lstStyle/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2000" b="1" dirty="0" err="1" smtClean="0">
                <a:solidFill>
                  <a:schemeClr val="tx1"/>
                </a:solidFill>
              </a:rPr>
              <a:t>Pata</a:t>
            </a:r>
            <a:r>
              <a:rPr lang="en-US" sz="2000" b="1" dirty="0" smtClean="0">
                <a:solidFill>
                  <a:schemeClr val="tx1"/>
                </a:solidFill>
              </a:rPr>
              <a:t> mkopo rahisi na somesha na Airtel Money</a:t>
            </a:r>
          </a:p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Wekeza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sasa na Airtel Money uweze kusomesha watoto na kuweka </a:t>
            </a:r>
            <a:r>
              <a:rPr lang="en-US" sz="1600" b="1" dirty="0" smtClean="0">
                <a:solidFill>
                  <a:schemeClr val="tx1"/>
                </a:solidFill>
              </a:rPr>
              <a:t>akiba </a:t>
            </a:r>
            <a:r>
              <a:rPr lang="en-US" sz="1600" b="1" dirty="0" err="1">
                <a:solidFill>
                  <a:schemeClr val="tx1"/>
                </a:solidFill>
              </a:rPr>
              <a:t>ya</a:t>
            </a:r>
            <a:r>
              <a:rPr lang="en-US" sz="1600" b="1" dirty="0">
                <a:solidFill>
                  <a:schemeClr val="tx1"/>
                </a:solidFill>
              </a:rPr>
              <a:t> badae kwa maendeleo </a:t>
            </a:r>
            <a:r>
              <a:rPr lang="en-US" sz="1600" b="1" dirty="0" smtClean="0">
                <a:solidFill>
                  <a:schemeClr val="tx1"/>
                </a:solidFill>
              </a:rPr>
              <a:t>yako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Piga *889*68#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1.Tuma </a:t>
            </a:r>
            <a:r>
              <a:rPr lang="en-US" sz="1600" b="1" dirty="0" err="1" smtClean="0">
                <a:solidFill>
                  <a:schemeClr val="tx1"/>
                </a:solidFill>
              </a:rPr>
              <a:t>pesa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2.Toa </a:t>
            </a:r>
            <a:r>
              <a:rPr lang="en-US" sz="1600" b="1" dirty="0" err="1" smtClean="0">
                <a:solidFill>
                  <a:schemeClr val="tx1"/>
                </a:solidFill>
              </a:rPr>
              <a:t>pesa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3.Wekeza na Somesha   1. Wekeza         Kiasi</a:t>
            </a:r>
          </a:p>
          <a:p>
            <a:pPr algn="l"/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		                      2.Somesha        Chukua Mkopo</a:t>
            </a:r>
          </a:p>
          <a:p>
            <a:pPr algn="l"/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</a:rPr>
              <a:t>4.Akaunti yangu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WEKEZA – Waweza wekeza kiasi chochote ambacho bila makato wakati </a:t>
            </a:r>
            <a:r>
              <a:rPr lang="en-US" sz="1600" b="1" dirty="0" err="1" smtClean="0">
                <a:solidFill>
                  <a:schemeClr val="tx1"/>
                </a:solidFill>
              </a:rPr>
              <a:t>wa</a:t>
            </a:r>
            <a:r>
              <a:rPr lang="en-US" sz="1600" b="1" dirty="0" smtClean="0">
                <a:solidFill>
                  <a:schemeClr val="tx1"/>
                </a:solidFill>
              </a:rPr>
              <a:t>   	      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               </a:t>
            </a:r>
            <a:r>
              <a:rPr lang="en-US" sz="1600" b="1" dirty="0" err="1" smtClean="0">
                <a:solidFill>
                  <a:schemeClr val="tx1"/>
                </a:solidFill>
              </a:rPr>
              <a:t>kutoa</a:t>
            </a:r>
            <a:r>
              <a:rPr lang="en-US" sz="16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SOMESHA – Utapata mara mbili </a:t>
            </a:r>
            <a:r>
              <a:rPr lang="en-US" sz="1600" b="1" dirty="0" err="1" smtClean="0">
                <a:solidFill>
                  <a:schemeClr val="tx1"/>
                </a:solidFill>
              </a:rPr>
              <a:t>ya</a:t>
            </a:r>
            <a:r>
              <a:rPr lang="en-US" sz="1600" b="1" dirty="0" smtClean="0">
                <a:solidFill>
                  <a:schemeClr val="tx1"/>
                </a:solidFill>
              </a:rPr>
              <a:t> kiwango ulicho wekeza kwa ajili </a:t>
            </a:r>
            <a:r>
              <a:rPr lang="en-US" sz="1600" b="1" dirty="0" err="1" smtClean="0">
                <a:solidFill>
                  <a:schemeClr val="tx1"/>
                </a:solidFill>
              </a:rPr>
              <a:t>ya</a:t>
            </a:r>
            <a:r>
              <a:rPr lang="en-US" sz="1600" b="1" dirty="0" smtClean="0">
                <a:solidFill>
                  <a:schemeClr val="tx1"/>
                </a:solidFill>
              </a:rPr>
              <a:t>         		          </a:t>
            </a:r>
            <a:r>
              <a:rPr lang="en-US" sz="1600" b="1" dirty="0" err="1" smtClean="0">
                <a:solidFill>
                  <a:schemeClr val="tx1"/>
                </a:solidFill>
              </a:rPr>
              <a:t>kusomesha</a:t>
            </a:r>
            <a:r>
              <a:rPr lang="en-US" sz="1600" b="1" dirty="0" smtClean="0">
                <a:solidFill>
                  <a:schemeClr val="tx1"/>
                </a:solidFill>
              </a:rPr>
              <a:t>, Ambacho kitakatwa kwenye kiwango </a:t>
            </a:r>
            <a:r>
              <a:rPr lang="en-US" sz="1600" b="1" dirty="0" err="1" smtClean="0">
                <a:solidFill>
                  <a:schemeClr val="tx1"/>
                </a:solidFill>
              </a:rPr>
              <a:t>ambacho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     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                 </a:t>
            </a:r>
            <a:r>
              <a:rPr lang="en-US" sz="1600" b="1" dirty="0" err="1" smtClean="0">
                <a:solidFill>
                  <a:schemeClr val="tx1"/>
                </a:solidFill>
              </a:rPr>
              <a:t>utarejesha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kadri</a:t>
            </a:r>
            <a:r>
              <a:rPr lang="en-US" sz="1600" b="1" dirty="0" smtClean="0">
                <a:solidFill>
                  <a:schemeClr val="tx1"/>
                </a:solidFill>
              </a:rPr>
              <a:t> unavyoendelea kuwekeza</a:t>
            </a:r>
            <a:r>
              <a:rPr lang="en-US" sz="1600" b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557045" y="4113775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557045" y="3733800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"/>
            <a:ext cx="7696200" cy="65532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VALUE PROPOSITIONS</a:t>
            </a:r>
            <a:endParaRPr lang="en-US" sz="3600" b="1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Long term savings without costs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Easy way to use on Basic phones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Easy way to get unsecured loans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CUSTOMER </a:t>
            </a:r>
            <a:r>
              <a:rPr lang="en-US" b="1" dirty="0" smtClean="0">
                <a:solidFill>
                  <a:srgbClr val="FF0000"/>
                </a:solidFill>
              </a:rPr>
              <a:t>SEGMENTS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Low income earners who currently don’t do any savings.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Individuals who can’t afford to have accumulated money for school fees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CHANNELS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Basic mobile phones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MNO’s Agents.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Advertisements and </a:t>
            </a:r>
            <a:r>
              <a:rPr lang="en-US" b="1" dirty="0" smtClean="0">
                <a:solidFill>
                  <a:srgbClr val="FF0000"/>
                </a:solidFill>
              </a:rPr>
              <a:t>awareness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CUSTOMER </a:t>
            </a:r>
            <a:r>
              <a:rPr lang="en-US" b="1" dirty="0" smtClean="0">
                <a:solidFill>
                  <a:srgbClr val="FF0000"/>
                </a:solidFill>
              </a:rPr>
              <a:t>RELATIONSHIPS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MNO’s Agents.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Self service</a:t>
            </a:r>
          </a:p>
          <a:p>
            <a:pPr algn="l"/>
            <a:endParaRPr lang="en-US" b="1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b="1" dirty="0">
              <a:solidFill>
                <a:srgbClr val="FF0000"/>
              </a:solidFill>
            </a:endParaRP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"/>
            <a:ext cx="7696200" cy="65532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</a:rPr>
              <a:t>KEY PARTNERS.</a:t>
            </a:r>
            <a:endParaRPr lang="en-US" sz="3600" b="1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Financial Institutions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MNO’s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KEY </a:t>
            </a:r>
            <a:r>
              <a:rPr lang="en-US" sz="2000" b="1" dirty="0" smtClean="0">
                <a:solidFill>
                  <a:srgbClr val="FF0000"/>
                </a:solidFill>
              </a:rPr>
              <a:t>ACTIVITIES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Product design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Identification of key stakeholders.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Integration </a:t>
            </a:r>
            <a:r>
              <a:rPr lang="en-US" b="1" dirty="0">
                <a:solidFill>
                  <a:srgbClr val="FF0000"/>
                </a:solidFill>
              </a:rPr>
              <a:t>and testing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Launching the product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KEY RESOURCES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Software Developers.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Capital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COST </a:t>
            </a:r>
            <a:r>
              <a:rPr lang="en-US" b="1" dirty="0" smtClean="0">
                <a:solidFill>
                  <a:srgbClr val="FF0000"/>
                </a:solidFill>
              </a:rPr>
              <a:t>STRUCTURE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 err="1">
                <a:solidFill>
                  <a:srgbClr val="FF0000"/>
                </a:solidFill>
              </a:rPr>
              <a:t>Intergration</a:t>
            </a:r>
            <a:endParaRPr lang="en-US" b="1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Marketing and advertisement.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Product development cost.</a:t>
            </a:r>
          </a:p>
          <a:p>
            <a:pPr algn="l"/>
            <a:endParaRPr lang="en-US" b="1" dirty="0">
              <a:solidFill>
                <a:srgbClr val="FF0000"/>
              </a:solidFill>
            </a:endParaRPr>
          </a:p>
          <a:p>
            <a:pPr algn="l"/>
            <a:endParaRPr lang="en-US" b="1" dirty="0">
              <a:solidFill>
                <a:srgbClr val="FF00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b="1" dirty="0">
              <a:solidFill>
                <a:srgbClr val="FF0000"/>
              </a:solidFill>
            </a:endParaRPr>
          </a:p>
          <a:p>
            <a:pPr algn="l"/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endParaRPr lang="en-US" sz="3600" b="1" dirty="0">
              <a:solidFill>
                <a:srgbClr val="FF0000"/>
              </a:solidFill>
            </a:endParaRPr>
          </a:p>
          <a:p>
            <a:pPr algn="ctr"/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80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"/>
            <a:ext cx="7696200" cy="65532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</a:rPr>
              <a:t>REVENUE STREAMS</a:t>
            </a:r>
          </a:p>
          <a:p>
            <a:pPr algn="ctr"/>
            <a:endParaRPr lang="en-US" sz="4000" b="1" dirty="0">
              <a:solidFill>
                <a:srgbClr val="FF0000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Interest from deposits in the bank.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MNO’s new gross adds</a:t>
            </a:r>
          </a:p>
        </p:txBody>
      </p:sp>
    </p:spTree>
    <p:extLst>
      <p:ext uri="{BB962C8B-B14F-4D97-AF65-F5344CB8AC3E}">
        <p14:creationId xmlns:p14="http://schemas.microsoft.com/office/powerpoint/2010/main" val="332877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"/>
            <a:ext cx="7696200" cy="6553200"/>
          </a:xfrm>
        </p:spPr>
        <p:txBody>
          <a:bodyPr>
            <a:normAutofit/>
          </a:bodyPr>
          <a:lstStyle/>
          <a:p>
            <a:pPr algn="ctr"/>
            <a:endParaRPr lang="en-US" sz="6600" b="1" dirty="0" smtClean="0">
              <a:solidFill>
                <a:srgbClr val="FF0000"/>
              </a:solidFill>
            </a:endParaRPr>
          </a:p>
          <a:p>
            <a:pPr algn="ctr"/>
            <a:endParaRPr lang="en-US" sz="6600" b="1" dirty="0">
              <a:solidFill>
                <a:srgbClr val="FF0000"/>
              </a:solidFill>
            </a:endParaRPr>
          </a:p>
          <a:p>
            <a:pPr algn="ctr"/>
            <a:r>
              <a:rPr lang="en-US" sz="6600" b="1" dirty="0" smtClean="0">
                <a:solidFill>
                  <a:srgbClr val="FF000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014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234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KIJIJI CHA SAADANI</vt:lpstr>
      <vt:lpstr>HISTORIA NA UTAFITI </vt:lpstr>
      <vt:lpstr>WEKEZA NA SOMESHA NA AIRTEL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Wekeza na Somesha NA AIRTEL</dc:title>
  <dc:creator>Ibrahim Malando</dc:creator>
  <cp:lastModifiedBy>Ibrahim Malando</cp:lastModifiedBy>
  <cp:revision>17</cp:revision>
  <cp:lastPrinted>2015-12-03T12:55:19Z</cp:lastPrinted>
  <dcterms:created xsi:type="dcterms:W3CDTF">2015-12-03T12:16:26Z</dcterms:created>
  <dcterms:modified xsi:type="dcterms:W3CDTF">2015-12-04T08:49:33Z</dcterms:modified>
</cp:coreProperties>
</file>