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62" r:id="rId5"/>
    <p:sldId id="263" r:id="rId6"/>
    <p:sldId id="266" r:id="rId7"/>
    <p:sldId id="267" r:id="rId8"/>
    <p:sldId id="265" r:id="rId9"/>
    <p:sldId id="264" r:id="rId10"/>
    <p:sldId id="268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4851BE-6C57-4150-97D2-8E3CEFDCED08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AA7F8EA-1956-4AE1-98F4-CEF324D1F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4851BE-6C57-4150-97D2-8E3CEFDCED08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A7F8EA-1956-4AE1-98F4-CEF324D1F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4851BE-6C57-4150-97D2-8E3CEFDCED08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A7F8EA-1956-4AE1-98F4-CEF324D1F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4851BE-6C57-4150-97D2-8E3CEFDCED08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A7F8EA-1956-4AE1-98F4-CEF324D1F65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4851BE-6C57-4150-97D2-8E3CEFDCED08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A7F8EA-1956-4AE1-98F4-CEF324D1F65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4851BE-6C57-4150-97D2-8E3CEFDCED08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A7F8EA-1956-4AE1-98F4-CEF324D1F6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4851BE-6C57-4150-97D2-8E3CEFDCED08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A7F8EA-1956-4AE1-98F4-CEF324D1F65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4851BE-6C57-4150-97D2-8E3CEFDCED08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A7F8EA-1956-4AE1-98F4-CEF324D1F65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4851BE-6C57-4150-97D2-8E3CEFDCED08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A7F8EA-1956-4AE1-98F4-CEF324D1F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04851BE-6C57-4150-97D2-8E3CEFDCED08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A7F8EA-1956-4AE1-98F4-CEF324D1F65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04851BE-6C57-4150-97D2-8E3CEFDCED08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AA7F8EA-1956-4AE1-98F4-CEF324D1F65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04851BE-6C57-4150-97D2-8E3CEFDCED08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AA7F8EA-1956-4AE1-98F4-CEF324D1F6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KIKUNDI CHAKIBUBU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505200"/>
            <a:ext cx="7772400" cy="1199704"/>
          </a:xfrm>
        </p:spPr>
        <p:txBody>
          <a:bodyPr/>
          <a:lstStyle/>
          <a:p>
            <a:r>
              <a:rPr lang="en-US" dirty="0" smtClean="0"/>
              <a:t>TAARIFA YA UTAFITI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MWENDELEZO…..</a:t>
            </a:r>
            <a:endParaRPr lang="en-US" dirty="0"/>
          </a:p>
        </p:txBody>
      </p:sp>
      <p:pic>
        <p:nvPicPr>
          <p:cNvPr id="8194" name="Picture 2" descr="C:\Users\Andrewm\Desktop\Kibubu\20151204_1113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BUSINESS MODEL: PART 2</a:t>
            </a:r>
            <a:endParaRPr lang="en-US" dirty="0"/>
          </a:p>
        </p:txBody>
      </p:sp>
      <p:pic>
        <p:nvPicPr>
          <p:cNvPr id="4" name="Picture 2" descr="C:\Users\Andrewm\Desktop\Kibubu\20151204_1118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Utangulizi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Tulichokiona</a:t>
            </a:r>
            <a:r>
              <a:rPr lang="en-US" dirty="0" smtClean="0"/>
              <a:t>/</a:t>
            </a:r>
            <a:r>
              <a:rPr lang="en-US" dirty="0" err="1" smtClean="0"/>
              <a:t>Changamoto</a:t>
            </a:r>
            <a:endParaRPr lang="en-US" dirty="0" smtClean="0"/>
          </a:p>
          <a:p>
            <a:r>
              <a:rPr lang="en-US" dirty="0" err="1" smtClean="0"/>
              <a:t>Suluhisho</a:t>
            </a:r>
            <a:r>
              <a:rPr lang="en-US" dirty="0" smtClean="0"/>
              <a:t> la </a:t>
            </a:r>
            <a:r>
              <a:rPr lang="en-US" dirty="0" err="1" smtClean="0"/>
              <a:t>Changamoto</a:t>
            </a:r>
            <a:endParaRPr lang="en-US" dirty="0" smtClean="0"/>
          </a:p>
          <a:p>
            <a:r>
              <a:rPr lang="en-US" dirty="0" err="1" smtClean="0"/>
              <a:t>Hitimisho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      YALIYOMO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MTANDAO WA KIBUBU KWA UFUPI</a:t>
            </a:r>
            <a:endParaRPr lang="en-US" dirty="0"/>
          </a:p>
        </p:txBody>
      </p:sp>
      <p:pic>
        <p:nvPicPr>
          <p:cNvPr id="1027" name="Picture 3" descr="C:\Users\Andrewm\Desktop\Kibubu\20151204_1111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MWENDELEZO…..</a:t>
            </a:r>
            <a:endParaRPr lang="en-US" dirty="0"/>
          </a:p>
        </p:txBody>
      </p:sp>
      <p:pic>
        <p:nvPicPr>
          <p:cNvPr id="2050" name="Picture 2" descr="C:\Users\Andrewm\Desktop\Kibubu\20151204_1111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MWENDELEZO…..</a:t>
            </a:r>
            <a:endParaRPr lang="en-US" dirty="0"/>
          </a:p>
        </p:txBody>
      </p:sp>
      <p:pic>
        <p:nvPicPr>
          <p:cNvPr id="3074" name="Picture 2" descr="C:\Users\Andrewm\Desktop\Kibubu\20151204_1111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MWENDELEZO…..</a:t>
            </a:r>
            <a:endParaRPr lang="en-US" dirty="0"/>
          </a:p>
        </p:txBody>
      </p:sp>
      <p:pic>
        <p:nvPicPr>
          <p:cNvPr id="4098" name="Picture 2" descr="C:\Users\Andrewm\Desktop\Kibubu\20151204_1111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MWENDELEZO…..</a:t>
            </a:r>
            <a:endParaRPr lang="en-US" dirty="0"/>
          </a:p>
        </p:txBody>
      </p:sp>
      <p:pic>
        <p:nvPicPr>
          <p:cNvPr id="5122" name="Picture 2" descr="C:\Users\Andrewm\Desktop\Kibubu\20151204_1111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MWENDELEZO…..</a:t>
            </a:r>
            <a:endParaRPr lang="en-US" dirty="0"/>
          </a:p>
        </p:txBody>
      </p:sp>
      <p:pic>
        <p:nvPicPr>
          <p:cNvPr id="6146" name="Picture 2" descr="C:\Users\Andrewm\Desktop\Kibubu\20151204_1112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MWENDELEZO…..</a:t>
            </a:r>
            <a:endParaRPr lang="en-US" dirty="0"/>
          </a:p>
        </p:txBody>
      </p:sp>
      <p:pic>
        <p:nvPicPr>
          <p:cNvPr id="7170" name="Picture 2" descr="C:\Users\Andrewm\Desktop\Kibubu\20151204_1112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</TotalTime>
  <Words>37</Words>
  <Application>Microsoft Office PowerPoint</Application>
  <PresentationFormat>On-screen Show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KIKUNDI CHAKIBUBU</vt:lpstr>
      <vt:lpstr>              YALIYOMO</vt:lpstr>
      <vt:lpstr>MTANDAO WA KIBUBU KWA UFUPI</vt:lpstr>
      <vt:lpstr>MWENDELEZO…..</vt:lpstr>
      <vt:lpstr>MWENDELEZO…..</vt:lpstr>
      <vt:lpstr>MWENDELEZO…..</vt:lpstr>
      <vt:lpstr>MWENDELEZO…..</vt:lpstr>
      <vt:lpstr>MWENDELEZO…..</vt:lpstr>
      <vt:lpstr>MWENDELEZO…..</vt:lpstr>
      <vt:lpstr>MWENDELEZO…..</vt:lpstr>
      <vt:lpstr>BUSINESS MODEL: PART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KIKUNDI CHAKIBUBU</dc:title>
  <dc:creator>Andrewm</dc:creator>
  <cp:lastModifiedBy>Andrewm</cp:lastModifiedBy>
  <cp:revision>7</cp:revision>
  <dcterms:created xsi:type="dcterms:W3CDTF">2015-12-04T07:53:21Z</dcterms:created>
  <dcterms:modified xsi:type="dcterms:W3CDTF">2015-12-04T08:42:24Z</dcterms:modified>
</cp:coreProperties>
</file>